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sign&#10;&#10;AI-generated content may be incorrect.">
            <a:extLst>
              <a:ext uri="{FF2B5EF4-FFF2-40B4-BE49-F238E27FC236}">
                <a16:creationId xmlns:a16="http://schemas.microsoft.com/office/drawing/2014/main" id="{6181F359-A20B-2AB0-6DA8-5B400C7BC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-up of a sign&#10;&#10;AI-generated content may be incorrect.">
            <a:extLst>
              <a:ext uri="{FF2B5EF4-FFF2-40B4-BE49-F238E27FC236}">
                <a16:creationId xmlns:a16="http://schemas.microsoft.com/office/drawing/2014/main" id="{EC52FC43-D918-7A68-9315-483AC55ED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sign&#10;&#10;AI-generated content may be incorrect.">
            <a:extLst>
              <a:ext uri="{FF2B5EF4-FFF2-40B4-BE49-F238E27FC236}">
                <a16:creationId xmlns:a16="http://schemas.microsoft.com/office/drawing/2014/main" id="{5E61F9D9-E22C-B519-FF54-E43FA376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sign&#10;&#10;AI-generated content may be incorrect.">
            <a:extLst>
              <a:ext uri="{FF2B5EF4-FFF2-40B4-BE49-F238E27FC236}">
                <a16:creationId xmlns:a16="http://schemas.microsoft.com/office/drawing/2014/main" id="{8F1A14C7-8DBB-BB63-5665-A32805C7A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80</cp:revision>
  <dcterms:created xsi:type="dcterms:W3CDTF">2017-10-04T18:30:35Z</dcterms:created>
  <dcterms:modified xsi:type="dcterms:W3CDTF">2025-10-16T18:38:58Z</dcterms:modified>
</cp:coreProperties>
</file>